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11"/>
  </p:notesMasterIdLst>
  <p:sldIdLst>
    <p:sldId id="256" r:id="rId2"/>
    <p:sldId id="259" r:id="rId3"/>
    <p:sldId id="258" r:id="rId4"/>
    <p:sldId id="260" r:id="rId5"/>
    <p:sldId id="313" r:id="rId6"/>
    <p:sldId id="310" r:id="rId7"/>
    <p:sldId id="311" r:id="rId8"/>
    <p:sldId id="312" r:id="rId9"/>
    <p:sldId id="262" r:id="rId10"/>
  </p:sldIdLst>
  <p:sldSz cx="9144000" cy="5143500" type="screen16x9"/>
  <p:notesSz cx="6858000" cy="9144000"/>
  <p:embeddedFontLst>
    <p:embeddedFont>
      <p:font typeface="Maven Pro" panose="020B0604020202020204" charset="0"/>
      <p:regular r:id="rId12"/>
      <p:bold r:id="rId13"/>
    </p:embeddedFont>
    <p:embeddedFont>
      <p:font typeface="Righteous" panose="020B0604020202020204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3EA4EC-C9DF-4321-BB54-2C3A0859DB4F}">
  <a:tblStyle styleId="{8F3EA4EC-C9DF-4321-BB54-2C3A0859DB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43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5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922890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069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b910135f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b910135f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576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b910135f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b910135f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233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b910135fc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b910135fc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574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b910135fc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b910135fc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921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b910135fc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b910135fc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211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66050" y="836750"/>
            <a:ext cx="5211900" cy="270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966050" y="3628225"/>
            <a:ext cx="4767300" cy="5022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094125" y="2750025"/>
            <a:ext cx="29559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324725" y="1449650"/>
            <a:ext cx="2494800" cy="105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094275" y="3564100"/>
            <a:ext cx="29559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096800" y="539500"/>
            <a:ext cx="4950600" cy="56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2096550" y="1447050"/>
            <a:ext cx="4950900" cy="2375700"/>
          </a:xfrm>
          <a:prstGeom prst="rect">
            <a:avLst/>
          </a:prstGeom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 rotWithShape="1">
          <a:blip r:embed="rId2">
            <a:alphaModFix/>
          </a:blip>
          <a:srcRect t="9" b="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1909275" y="539500"/>
            <a:ext cx="5325600" cy="56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2"/>
          </p:nvPr>
        </p:nvSpPr>
        <p:spPr>
          <a:xfrm>
            <a:off x="2650948" y="1360888"/>
            <a:ext cx="24429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5452623" y="1360888"/>
            <a:ext cx="21588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3" hasCustomPrompt="1"/>
          </p:nvPr>
        </p:nvSpPr>
        <p:spPr>
          <a:xfrm>
            <a:off x="1532577" y="1360888"/>
            <a:ext cx="7596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/>
          </p:nvPr>
        </p:nvSpPr>
        <p:spPr>
          <a:xfrm>
            <a:off x="2650948" y="1893043"/>
            <a:ext cx="24429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5"/>
          </p:nvPr>
        </p:nvSpPr>
        <p:spPr>
          <a:xfrm>
            <a:off x="5452623" y="1893043"/>
            <a:ext cx="21588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6" hasCustomPrompt="1"/>
          </p:nvPr>
        </p:nvSpPr>
        <p:spPr>
          <a:xfrm>
            <a:off x="1532577" y="1893043"/>
            <a:ext cx="7596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/>
          </p:nvPr>
        </p:nvSpPr>
        <p:spPr>
          <a:xfrm>
            <a:off x="2650948" y="2425198"/>
            <a:ext cx="24429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8"/>
          </p:nvPr>
        </p:nvSpPr>
        <p:spPr>
          <a:xfrm>
            <a:off x="5452623" y="2425198"/>
            <a:ext cx="21588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9" hasCustomPrompt="1"/>
          </p:nvPr>
        </p:nvSpPr>
        <p:spPr>
          <a:xfrm>
            <a:off x="1532577" y="2425198"/>
            <a:ext cx="7596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3"/>
          </p:nvPr>
        </p:nvSpPr>
        <p:spPr>
          <a:xfrm>
            <a:off x="2650948" y="2957353"/>
            <a:ext cx="24429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4"/>
          </p:nvPr>
        </p:nvSpPr>
        <p:spPr>
          <a:xfrm>
            <a:off x="5452623" y="2957353"/>
            <a:ext cx="21588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5" hasCustomPrompt="1"/>
          </p:nvPr>
        </p:nvSpPr>
        <p:spPr>
          <a:xfrm>
            <a:off x="1532577" y="2957353"/>
            <a:ext cx="7596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6"/>
          </p:nvPr>
        </p:nvSpPr>
        <p:spPr>
          <a:xfrm>
            <a:off x="2650948" y="3489507"/>
            <a:ext cx="24429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7"/>
          </p:nvPr>
        </p:nvSpPr>
        <p:spPr>
          <a:xfrm>
            <a:off x="5452623" y="3489507"/>
            <a:ext cx="21588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8" hasCustomPrompt="1"/>
          </p:nvPr>
        </p:nvSpPr>
        <p:spPr>
          <a:xfrm>
            <a:off x="1532577" y="3489507"/>
            <a:ext cx="7596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9"/>
          </p:nvPr>
        </p:nvSpPr>
        <p:spPr>
          <a:xfrm>
            <a:off x="2650948" y="4021663"/>
            <a:ext cx="24429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20"/>
          </p:nvPr>
        </p:nvSpPr>
        <p:spPr>
          <a:xfrm>
            <a:off x="5452623" y="4021663"/>
            <a:ext cx="21588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1" hasCustomPrompt="1"/>
          </p:nvPr>
        </p:nvSpPr>
        <p:spPr>
          <a:xfrm>
            <a:off x="1532577" y="4021663"/>
            <a:ext cx="7596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t>xx%</a:t>
            </a: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4092" y="603149"/>
            <a:ext cx="559534" cy="50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5222" y="420800"/>
            <a:ext cx="483632" cy="494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2236822" y="2911600"/>
            <a:ext cx="46704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1"/>
          </p:nvPr>
        </p:nvSpPr>
        <p:spPr>
          <a:xfrm>
            <a:off x="2236775" y="1679613"/>
            <a:ext cx="4670400" cy="101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" y="3835400"/>
            <a:ext cx="1630200" cy="13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2200" y="176025"/>
            <a:ext cx="755650" cy="23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7317" y="0"/>
            <a:ext cx="20059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37559"/>
            <a:ext cx="7717800" cy="3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0" r:id="rId6"/>
    <p:sldLayoutId id="2147483685" r:id="rId7"/>
    <p:sldLayoutId id="214748368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/>
          <p:nvPr/>
        </p:nvSpPr>
        <p:spPr>
          <a:xfrm>
            <a:off x="1425900" y="505050"/>
            <a:ext cx="6292200" cy="4133400"/>
          </a:xfrm>
          <a:prstGeom prst="rect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4"/>
          <p:cNvSpPr txBox="1">
            <a:spLocks noGrp="1"/>
          </p:cNvSpPr>
          <p:nvPr>
            <p:ph type="ctrTitle"/>
          </p:nvPr>
        </p:nvSpPr>
        <p:spPr>
          <a:xfrm>
            <a:off x="2104747" y="1219200"/>
            <a:ext cx="5211900" cy="270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Righteous"/>
                <a:ea typeface="Righteous"/>
                <a:cs typeface="Righteous"/>
                <a:sym typeface="Righteous"/>
              </a:rPr>
              <a:t>LIQUID LEVEL DETECTOR</a:t>
            </a:r>
            <a:endParaRPr b="1" dirty="0">
              <a:solidFill>
                <a:schemeClr val="tx1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pic>
        <p:nvPicPr>
          <p:cNvPr id="257" name="Google Shape;25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9175" y="1902100"/>
            <a:ext cx="1396350" cy="30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2942" y="0"/>
            <a:ext cx="200596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44"/>
          <p:cNvGrpSpPr/>
          <p:nvPr/>
        </p:nvGrpSpPr>
        <p:grpSpPr>
          <a:xfrm>
            <a:off x="290550" y="356850"/>
            <a:ext cx="1007355" cy="4379863"/>
            <a:chOff x="290550" y="356850"/>
            <a:chExt cx="1007355" cy="4379863"/>
          </a:xfrm>
        </p:grpSpPr>
        <p:pic>
          <p:nvPicPr>
            <p:cNvPr id="260" name="Google Shape;260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5400" y="356850"/>
              <a:ext cx="755650" cy="23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7975" y="2722658"/>
              <a:ext cx="409930" cy="355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4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90550" y="3149213"/>
              <a:ext cx="845350" cy="1587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3" name="Google Shape;263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5326" y="3725698"/>
            <a:ext cx="1299275" cy="1122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/>
          <p:nvPr/>
        </p:nvSpPr>
        <p:spPr>
          <a:xfrm>
            <a:off x="2229224" y="1104400"/>
            <a:ext cx="4381101" cy="3504300"/>
          </a:xfrm>
          <a:prstGeom prst="rect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7"/>
          <p:cNvSpPr txBox="1">
            <a:spLocks noGrp="1"/>
          </p:cNvSpPr>
          <p:nvPr>
            <p:ph type="title"/>
          </p:nvPr>
        </p:nvSpPr>
        <p:spPr>
          <a:xfrm>
            <a:off x="3114485" y="1296950"/>
            <a:ext cx="29559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MEMBERS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05" name="Google Shape;305;p47"/>
          <p:cNvSpPr txBox="1">
            <a:spLocks noGrp="1"/>
          </p:cNvSpPr>
          <p:nvPr>
            <p:ph type="subTitle" idx="1"/>
          </p:nvPr>
        </p:nvSpPr>
        <p:spPr>
          <a:xfrm>
            <a:off x="2677459" y="2499354"/>
            <a:ext cx="3794333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M.M.M AMRY              KAHDSE241F-023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DHANUSHANANDAN  KAHDSE241F-028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M.A.M AMMAR           KAHDSE241F-026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306" name="Google Shape;306;p47"/>
          <p:cNvGrpSpPr/>
          <p:nvPr/>
        </p:nvGrpSpPr>
        <p:grpSpPr>
          <a:xfrm>
            <a:off x="6982753" y="477651"/>
            <a:ext cx="2161245" cy="3656951"/>
            <a:chOff x="6982753" y="477651"/>
            <a:chExt cx="2161245" cy="3656951"/>
          </a:xfrm>
        </p:grpSpPr>
        <p:pic>
          <p:nvPicPr>
            <p:cNvPr id="307" name="Google Shape;307;p47"/>
            <p:cNvPicPr preferRelativeResize="0"/>
            <p:nvPr/>
          </p:nvPicPr>
          <p:blipFill rotWithShape="1">
            <a:blip r:embed="rId3">
              <a:alphaModFix/>
            </a:blip>
            <a:srcRect t="99" b="109"/>
            <a:stretch/>
          </p:blipFill>
          <p:spPr>
            <a:xfrm>
              <a:off x="6982753" y="2595441"/>
              <a:ext cx="975528" cy="1539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47"/>
            <p:cNvPicPr preferRelativeResize="0"/>
            <p:nvPr/>
          </p:nvPicPr>
          <p:blipFill rotWithShape="1">
            <a:blip r:embed="rId4">
              <a:alphaModFix/>
            </a:blip>
            <a:srcRect l="199" r="189"/>
            <a:stretch/>
          </p:blipFill>
          <p:spPr>
            <a:xfrm>
              <a:off x="7135133" y="477651"/>
              <a:ext cx="2008866" cy="19438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9" name="Google Shape;309;p47"/>
          <p:cNvGrpSpPr/>
          <p:nvPr/>
        </p:nvGrpSpPr>
        <p:grpSpPr>
          <a:xfrm>
            <a:off x="-365716" y="676081"/>
            <a:ext cx="3293987" cy="7249221"/>
            <a:chOff x="-221363" y="756548"/>
            <a:chExt cx="3293987" cy="7249221"/>
          </a:xfrm>
        </p:grpSpPr>
        <p:pic>
          <p:nvPicPr>
            <p:cNvPr id="310" name="Google Shape;310;p47"/>
            <p:cNvPicPr preferRelativeResize="0"/>
            <p:nvPr/>
          </p:nvPicPr>
          <p:blipFill rotWithShape="1">
            <a:blip r:embed="rId5">
              <a:alphaModFix/>
            </a:blip>
            <a:srcRect t="139" b="129"/>
            <a:stretch/>
          </p:blipFill>
          <p:spPr>
            <a:xfrm>
              <a:off x="816016" y="756548"/>
              <a:ext cx="1219200" cy="2009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47"/>
            <p:cNvPicPr preferRelativeResize="0"/>
            <p:nvPr/>
          </p:nvPicPr>
          <p:blipFill rotWithShape="1">
            <a:blip r:embed="rId6">
              <a:alphaModFix/>
            </a:blip>
            <a:srcRect t="29" b="39"/>
            <a:stretch/>
          </p:blipFill>
          <p:spPr>
            <a:xfrm>
              <a:off x="-221363" y="2862271"/>
              <a:ext cx="3293987" cy="51434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/>
          <p:nvPr/>
        </p:nvSpPr>
        <p:spPr>
          <a:xfrm>
            <a:off x="713225" y="1179275"/>
            <a:ext cx="7717500" cy="3429600"/>
          </a:xfrm>
          <a:prstGeom prst="rect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46"/>
          <p:cNvSpPr txBox="1">
            <a:spLocks noGrp="1"/>
          </p:cNvSpPr>
          <p:nvPr>
            <p:ph type="title"/>
          </p:nvPr>
        </p:nvSpPr>
        <p:spPr>
          <a:xfrm>
            <a:off x="1909275" y="539500"/>
            <a:ext cx="5325600" cy="56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TABLE OF CONTENTS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77" name="Google Shape;277;p46"/>
          <p:cNvSpPr txBox="1">
            <a:spLocks noGrp="1"/>
          </p:cNvSpPr>
          <p:nvPr>
            <p:ph type="title" idx="2"/>
          </p:nvPr>
        </p:nvSpPr>
        <p:spPr>
          <a:xfrm>
            <a:off x="2650948" y="1360888"/>
            <a:ext cx="24429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79" name="Google Shape;279;p46"/>
          <p:cNvSpPr txBox="1">
            <a:spLocks noGrp="1"/>
          </p:cNvSpPr>
          <p:nvPr>
            <p:ph type="title" idx="3"/>
          </p:nvPr>
        </p:nvSpPr>
        <p:spPr>
          <a:xfrm>
            <a:off x="1532577" y="1360888"/>
            <a:ext cx="7596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0" name="Google Shape;280;p46"/>
          <p:cNvSpPr txBox="1">
            <a:spLocks noGrp="1"/>
          </p:cNvSpPr>
          <p:nvPr>
            <p:ph type="title" idx="4"/>
          </p:nvPr>
        </p:nvSpPr>
        <p:spPr>
          <a:xfrm>
            <a:off x="2650948" y="1893043"/>
            <a:ext cx="24429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282" name="Google Shape;282;p46"/>
          <p:cNvSpPr txBox="1">
            <a:spLocks noGrp="1"/>
          </p:cNvSpPr>
          <p:nvPr>
            <p:ph type="title" idx="6"/>
          </p:nvPr>
        </p:nvSpPr>
        <p:spPr>
          <a:xfrm>
            <a:off x="1532577" y="1893043"/>
            <a:ext cx="7596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3" name="Google Shape;283;p46"/>
          <p:cNvSpPr txBox="1">
            <a:spLocks noGrp="1"/>
          </p:cNvSpPr>
          <p:nvPr>
            <p:ph type="title" idx="7"/>
          </p:nvPr>
        </p:nvSpPr>
        <p:spPr>
          <a:xfrm>
            <a:off x="2650947" y="2425198"/>
            <a:ext cx="4854448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PROBLEMS OVERCOME</a:t>
            </a:r>
            <a:endParaRPr dirty="0"/>
          </a:p>
        </p:txBody>
      </p:sp>
      <p:sp>
        <p:nvSpPr>
          <p:cNvPr id="285" name="Google Shape;285;p46"/>
          <p:cNvSpPr txBox="1">
            <a:spLocks noGrp="1"/>
          </p:cNvSpPr>
          <p:nvPr>
            <p:ph type="title" idx="9"/>
          </p:nvPr>
        </p:nvSpPr>
        <p:spPr>
          <a:xfrm>
            <a:off x="1532577" y="2425198"/>
            <a:ext cx="7596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6" name="Google Shape;286;p46"/>
          <p:cNvSpPr txBox="1">
            <a:spLocks noGrp="1"/>
          </p:cNvSpPr>
          <p:nvPr>
            <p:ph type="title" idx="13"/>
          </p:nvPr>
        </p:nvSpPr>
        <p:spPr>
          <a:xfrm>
            <a:off x="2650948" y="2957353"/>
            <a:ext cx="5190946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ADVICE FOR FUTURE </a:t>
            </a:r>
            <a:r>
              <a:rPr lang="en-US" dirty="0"/>
              <a:t> RESEARCHERS </a:t>
            </a:r>
            <a:br>
              <a:rPr lang="en-US" dirty="0"/>
            </a:br>
            <a:endParaRPr dirty="0"/>
          </a:p>
        </p:txBody>
      </p:sp>
      <p:sp>
        <p:nvSpPr>
          <p:cNvPr id="288" name="Google Shape;288;p46"/>
          <p:cNvSpPr txBox="1">
            <a:spLocks noGrp="1"/>
          </p:cNvSpPr>
          <p:nvPr>
            <p:ph type="title" idx="15"/>
          </p:nvPr>
        </p:nvSpPr>
        <p:spPr>
          <a:xfrm>
            <a:off x="1532577" y="2957353"/>
            <a:ext cx="7596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1" name="Google Shape;291;p46"/>
          <p:cNvSpPr txBox="1">
            <a:spLocks noGrp="1"/>
          </p:cNvSpPr>
          <p:nvPr>
            <p:ph type="title" idx="16"/>
          </p:nvPr>
        </p:nvSpPr>
        <p:spPr>
          <a:xfrm>
            <a:off x="2650948" y="3489507"/>
            <a:ext cx="24429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</a:t>
            </a:r>
            <a:r>
              <a:rPr lang="en-US" dirty="0"/>
              <a:t>IMPLEMENTATIONS</a:t>
            </a:r>
            <a:endParaRPr dirty="0"/>
          </a:p>
        </p:txBody>
      </p:sp>
      <p:sp>
        <p:nvSpPr>
          <p:cNvPr id="293" name="Google Shape;293;p46"/>
          <p:cNvSpPr txBox="1">
            <a:spLocks noGrp="1"/>
          </p:cNvSpPr>
          <p:nvPr>
            <p:ph type="title" idx="18"/>
          </p:nvPr>
        </p:nvSpPr>
        <p:spPr>
          <a:xfrm>
            <a:off x="1532577" y="3489507"/>
            <a:ext cx="7596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295" name="Google Shape;2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72" y="2876398"/>
            <a:ext cx="947225" cy="206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459" y="539504"/>
            <a:ext cx="559525" cy="205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9775" y="417922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>
            <a:spLocks noGrp="1"/>
          </p:cNvSpPr>
          <p:nvPr>
            <p:ph type="title"/>
          </p:nvPr>
        </p:nvSpPr>
        <p:spPr>
          <a:xfrm>
            <a:off x="2096800" y="539500"/>
            <a:ext cx="4950600" cy="56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17" name="Google Shape;317;p48"/>
          <p:cNvSpPr txBox="1">
            <a:spLocks noGrp="1"/>
          </p:cNvSpPr>
          <p:nvPr>
            <p:ph type="subTitle" idx="1"/>
          </p:nvPr>
        </p:nvSpPr>
        <p:spPr>
          <a:xfrm>
            <a:off x="2096550" y="1447050"/>
            <a:ext cx="4950900" cy="2375700"/>
          </a:xfrm>
          <a:prstGeom prst="rect">
            <a:avLst/>
          </a:prstGeom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A liquid level detector, used in water tanks, industrial processes, and fuel systems, monitors liquid levels in containers or tanks to prevent overflow or dry running of pumps.</a:t>
            </a:r>
            <a:endParaRPr dirty="0"/>
          </a:p>
        </p:txBody>
      </p:sp>
      <p:pic>
        <p:nvPicPr>
          <p:cNvPr id="318" name="Google Shape;31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8249" y="539500"/>
            <a:ext cx="2120687" cy="4236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850" y="341825"/>
            <a:ext cx="1123100" cy="185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825" y="2971800"/>
            <a:ext cx="1493551" cy="163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8249" y="539500"/>
            <a:ext cx="2120687" cy="4236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850" y="341825"/>
            <a:ext cx="1123100" cy="185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825" y="2971800"/>
            <a:ext cx="1493551" cy="163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machine on a table&#10;&#10;Description automatically generated">
            <a:extLst>
              <a:ext uri="{FF2B5EF4-FFF2-40B4-BE49-F238E27FC236}">
                <a16:creationId xmlns:a16="http://schemas.microsoft.com/office/drawing/2014/main" id="{B937FE3A-CF01-2DA7-2E2F-43F713B0A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1305" y="0"/>
            <a:ext cx="46073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71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BB3EE-D3D6-C00A-8E21-A95A7DC20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OVERCOME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DD9FEE-640F-280B-8536-BDEE27BE6F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Technical issues</a:t>
            </a:r>
          </a:p>
          <a:p>
            <a:r>
              <a:rPr lang="en-US" dirty="0"/>
              <a:t>Power Supply Issues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428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2DF6-BC54-4456-5799-369FA3A5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6550" y="195685"/>
            <a:ext cx="4950600" cy="564900"/>
          </a:xfrm>
        </p:spPr>
        <p:txBody>
          <a:bodyPr/>
          <a:lstStyle/>
          <a:p>
            <a:r>
              <a:rPr lang="en-US" dirty="0"/>
              <a:t>ADVICE FOR FUTURE  RESEARCHERS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DC13F9-732A-0458-43FA-F033368B59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6550" y="1447050"/>
            <a:ext cx="5306432" cy="2375700"/>
          </a:xfrm>
        </p:spPr>
        <p:txBody>
          <a:bodyPr/>
          <a:lstStyle/>
          <a:p>
            <a:r>
              <a:rPr lang="en-US" dirty="0"/>
              <a:t>Researchers should focus on variety, accuracy, reliability, and practical solutions for liquid level detectors, incorporating advanced technologies, robust materials, wireless communication, and collaboration with industry experts.</a:t>
            </a:r>
          </a:p>
        </p:txBody>
      </p:sp>
    </p:spTree>
    <p:extLst>
      <p:ext uri="{BB962C8B-B14F-4D97-AF65-F5344CB8AC3E}">
        <p14:creationId xmlns:p14="http://schemas.microsoft.com/office/powerpoint/2010/main" val="2282719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AA6C7-3ADE-47F3-FA88-DC7F44B8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963" y="224947"/>
            <a:ext cx="4950600" cy="564900"/>
          </a:xfrm>
        </p:spPr>
        <p:txBody>
          <a:bodyPr/>
          <a:lstStyle/>
          <a:p>
            <a:r>
              <a:rPr lang="en-US" dirty="0"/>
              <a:t>FUTURE IMPLEMENTATIONS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FA7F93-DEAE-1D0E-2264-F3167891DF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Liquid level detectors are being changed by technological breakthroughs that enable real-time monitoring and predictive maintenance. These innovations include IOT integration, AI-driven analytics, and improved sensors, which increase efficiency and variety.</a:t>
            </a:r>
          </a:p>
        </p:txBody>
      </p:sp>
    </p:spTree>
    <p:extLst>
      <p:ext uri="{BB962C8B-B14F-4D97-AF65-F5344CB8AC3E}">
        <p14:creationId xmlns:p14="http://schemas.microsoft.com/office/powerpoint/2010/main" val="939118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/>
          <p:nvPr/>
        </p:nvSpPr>
        <p:spPr>
          <a:xfrm>
            <a:off x="1738500" y="1114350"/>
            <a:ext cx="5667000" cy="2914800"/>
          </a:xfrm>
          <a:prstGeom prst="rect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50"/>
          <p:cNvSpPr txBox="1">
            <a:spLocks noGrp="1"/>
          </p:cNvSpPr>
          <p:nvPr>
            <p:ph type="title"/>
          </p:nvPr>
        </p:nvSpPr>
        <p:spPr>
          <a:xfrm>
            <a:off x="1944214" y="2295600"/>
            <a:ext cx="46704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/>
              <a:t>THANK YOU !</a:t>
            </a:r>
            <a:endParaRPr sz="6600" b="1" dirty="0"/>
          </a:p>
        </p:txBody>
      </p:sp>
      <p:pic>
        <p:nvPicPr>
          <p:cNvPr id="340" name="Google Shape;3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10075" y="1900929"/>
            <a:ext cx="1382250" cy="302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3725" y="487325"/>
            <a:ext cx="640850" cy="11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20025" y="418025"/>
            <a:ext cx="1123100" cy="18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ottled Water Brand 3D Style MK Campaign by Slidesgo">
  <a:themeElements>
    <a:clrScheme name="Simple Light">
      <a:dk1>
        <a:srgbClr val="FFFFFF"/>
      </a:dk1>
      <a:lt1>
        <a:srgbClr val="A4DAEE"/>
      </a:lt1>
      <a:dk2>
        <a:srgbClr val="F88FBF"/>
      </a:dk2>
      <a:lt2>
        <a:srgbClr val="C1024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161</Words>
  <Application>Microsoft Office PowerPoint</Application>
  <PresentationFormat>On-screen Show (16:9)</PresentationFormat>
  <Paragraphs>28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Maven Pro</vt:lpstr>
      <vt:lpstr>Righteous</vt:lpstr>
      <vt:lpstr>Bottled Water Brand 3D Style MK Campaign by Slidesgo</vt:lpstr>
      <vt:lpstr>LIQUID LEVEL DETECTOR</vt:lpstr>
      <vt:lpstr>MEMBERS</vt:lpstr>
      <vt:lpstr>TABLE OF CONTENTS</vt:lpstr>
      <vt:lpstr>INTRODUCTION</vt:lpstr>
      <vt:lpstr>PowerPoint Presentation</vt:lpstr>
      <vt:lpstr>PROBLEM OVERCOME</vt:lpstr>
      <vt:lpstr>ADVICE FOR FUTURE  RESEARCHERS </vt:lpstr>
      <vt:lpstr>FUTURE IMPLEMENTATIONS 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LIQUID LEVEL DETECTOR</dc:title>
  <dc:creator>Nabeel Fazeel</dc:creator>
  <cp:lastModifiedBy>DHANUSHANANDAN A M</cp:lastModifiedBy>
  <cp:revision>8</cp:revision>
  <dcterms:modified xsi:type="dcterms:W3CDTF">2024-09-19T08:12:43Z</dcterms:modified>
</cp:coreProperties>
</file>